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6" r:id="rId2"/>
  </p:sldIdLst>
  <p:sldSz cx="16200438" cy="28800425"/>
  <p:notesSz cx="9869488" cy="14295438"/>
  <p:defaultTextStyle>
    <a:defPPr>
      <a:defRPr lang="ja-JP"/>
    </a:defPPr>
    <a:lvl1pPr marL="0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1pPr>
    <a:lvl2pPr marL="1079998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2pPr>
    <a:lvl3pPr marL="2159996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3pPr>
    <a:lvl4pPr marL="3239994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4pPr>
    <a:lvl5pPr marL="4319991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5pPr>
    <a:lvl6pPr marL="5399989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6pPr>
    <a:lvl7pPr marL="6479987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7pPr>
    <a:lvl8pPr marL="7559985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8pPr>
    <a:lvl9pPr marL="8639983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86" y="-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717255"/>
          </a:xfrm>
          <a:prstGeom prst="rect">
            <a:avLst/>
          </a:prstGeom>
        </p:spPr>
        <p:txBody>
          <a:bodyPr vert="horz" lIns="138084" tIns="69042" rIns="138084" bIns="69042" rtlCol="0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717255"/>
          </a:xfrm>
          <a:prstGeom prst="rect">
            <a:avLst/>
          </a:prstGeom>
        </p:spPr>
        <p:txBody>
          <a:bodyPr vert="horz" lIns="138084" tIns="69042" rIns="138084" bIns="69042" rtlCol="0"/>
          <a:lstStyle>
            <a:lvl1pPr algn="r">
              <a:defRPr sz="1800"/>
            </a:lvl1pPr>
          </a:lstStyle>
          <a:p>
            <a:fld id="{467B1ED9-7B7E-4E63-9CF8-96259E40E4C7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13578186"/>
            <a:ext cx="4276778" cy="717253"/>
          </a:xfrm>
          <a:prstGeom prst="rect">
            <a:avLst/>
          </a:prstGeom>
        </p:spPr>
        <p:txBody>
          <a:bodyPr vert="horz" lIns="138084" tIns="69042" rIns="138084" bIns="69042" rtlCol="0" anchor="b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26" y="13578186"/>
            <a:ext cx="4276778" cy="717253"/>
          </a:xfrm>
          <a:prstGeom prst="rect">
            <a:avLst/>
          </a:prstGeom>
        </p:spPr>
        <p:txBody>
          <a:bodyPr vert="horz" lIns="138084" tIns="69042" rIns="138084" bIns="69042" rtlCol="0" anchor="b"/>
          <a:lstStyle>
            <a:lvl1pPr algn="r">
              <a:defRPr sz="1800"/>
            </a:lvl1pPr>
          </a:lstStyle>
          <a:p>
            <a:fld id="{A7D89418-820B-4BDA-8C6E-C3D71497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174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4713405"/>
            <a:ext cx="13770372" cy="10026815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15126892"/>
            <a:ext cx="12150329" cy="6953434"/>
          </a:xfrm>
        </p:spPr>
        <p:txBody>
          <a:bodyPr/>
          <a:lstStyle>
            <a:lvl1pPr marL="0" indent="0" algn="ctr">
              <a:buNone/>
              <a:defRPr sz="4252"/>
            </a:lvl1pPr>
            <a:lvl2pPr marL="810021" indent="0" algn="ctr">
              <a:buNone/>
              <a:defRPr sz="3543"/>
            </a:lvl2pPr>
            <a:lvl3pPr marL="1620042" indent="0" algn="ctr">
              <a:buNone/>
              <a:defRPr sz="3189"/>
            </a:lvl3pPr>
            <a:lvl4pPr marL="2430064" indent="0" algn="ctr">
              <a:buNone/>
              <a:defRPr sz="2835"/>
            </a:lvl4pPr>
            <a:lvl5pPr marL="3240085" indent="0" algn="ctr">
              <a:buNone/>
              <a:defRPr sz="2835"/>
            </a:lvl5pPr>
            <a:lvl6pPr marL="4050106" indent="0" algn="ctr">
              <a:buNone/>
              <a:defRPr sz="2835"/>
            </a:lvl6pPr>
            <a:lvl7pPr marL="4860127" indent="0" algn="ctr">
              <a:buNone/>
              <a:defRPr sz="2835"/>
            </a:lvl7pPr>
            <a:lvl8pPr marL="5670149" indent="0" algn="ctr">
              <a:buNone/>
              <a:defRPr sz="2835"/>
            </a:lvl8pPr>
            <a:lvl9pPr marL="6480170" indent="0" algn="ctr">
              <a:buNone/>
              <a:defRPr sz="283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31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6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1533356"/>
            <a:ext cx="3493219" cy="2440702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1533356"/>
            <a:ext cx="10277153" cy="244070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35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98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7180114"/>
            <a:ext cx="13972878" cy="11980175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19273626"/>
            <a:ext cx="13972878" cy="6300091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/>
                </a:solidFill>
              </a:defRPr>
            </a:lvl1pPr>
            <a:lvl2pPr marL="810021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20042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30064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4008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501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6012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70149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8017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7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7666780"/>
            <a:ext cx="6885186" cy="1827360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7666780"/>
            <a:ext cx="6885186" cy="1827360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8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533362"/>
            <a:ext cx="13972878" cy="556675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7060106"/>
            <a:ext cx="6853544" cy="3460049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10520155"/>
            <a:ext cx="6853544" cy="154735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7060106"/>
            <a:ext cx="6887296" cy="3460049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10520155"/>
            <a:ext cx="6887296" cy="154735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57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8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33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920028"/>
            <a:ext cx="5225063" cy="672009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4146734"/>
            <a:ext cx="8201472" cy="20466969"/>
          </a:xfrm>
        </p:spPr>
        <p:txBody>
          <a:bodyPr/>
          <a:lstStyle>
            <a:lvl1pPr>
              <a:defRPr sz="5669"/>
            </a:lvl1pPr>
            <a:lvl2pPr>
              <a:defRPr sz="4961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8640127"/>
            <a:ext cx="5225063" cy="16006905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70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920028"/>
            <a:ext cx="5225063" cy="672009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4146734"/>
            <a:ext cx="8201472" cy="20466969"/>
          </a:xfrm>
        </p:spPr>
        <p:txBody>
          <a:bodyPr anchor="t"/>
          <a:lstStyle>
            <a:lvl1pPr marL="0" indent="0">
              <a:buNone/>
              <a:defRPr sz="5669"/>
            </a:lvl1pPr>
            <a:lvl2pPr marL="810021" indent="0">
              <a:buNone/>
              <a:defRPr sz="4961"/>
            </a:lvl2pPr>
            <a:lvl3pPr marL="1620042" indent="0">
              <a:buNone/>
              <a:defRPr sz="4252"/>
            </a:lvl3pPr>
            <a:lvl4pPr marL="2430064" indent="0">
              <a:buNone/>
              <a:defRPr sz="3543"/>
            </a:lvl4pPr>
            <a:lvl5pPr marL="3240085" indent="0">
              <a:buNone/>
              <a:defRPr sz="3543"/>
            </a:lvl5pPr>
            <a:lvl6pPr marL="4050106" indent="0">
              <a:buNone/>
              <a:defRPr sz="3543"/>
            </a:lvl6pPr>
            <a:lvl7pPr marL="4860127" indent="0">
              <a:buNone/>
              <a:defRPr sz="3543"/>
            </a:lvl7pPr>
            <a:lvl8pPr marL="5670149" indent="0">
              <a:buNone/>
              <a:defRPr sz="3543"/>
            </a:lvl8pPr>
            <a:lvl9pPr marL="6480170" indent="0">
              <a:buNone/>
              <a:defRPr sz="354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8640127"/>
            <a:ext cx="5225063" cy="16006905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6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1533362"/>
            <a:ext cx="13972878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7666780"/>
            <a:ext cx="13972878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26693734"/>
            <a:ext cx="364509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8255-5882-421C-AD2A-4D4D288571FC}" type="datetimeFigureOut">
              <a:rPr kumimoji="1" lang="ja-JP" altLang="en-US" smtClean="0"/>
              <a:t>2017/10/16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26693734"/>
            <a:ext cx="5467648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26693734"/>
            <a:ext cx="364509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C7A8-0349-4D15-B261-7E2C9DA66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4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620042" rtl="0" eaLnBrk="1" latinLnBrk="0" hangingPunct="1">
        <a:lnSpc>
          <a:spcPct val="90000"/>
        </a:lnSpc>
        <a:spcBef>
          <a:spcPct val="0"/>
        </a:spcBef>
        <a:buNone/>
        <a:defRPr kumimoji="1"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11" indent="-405011" algn="l" defTabSz="16200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032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5053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5074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096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117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138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159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181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021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2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064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085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106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127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149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0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369" y="3371347"/>
            <a:ext cx="8010838" cy="4505334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926348" y="95250"/>
            <a:ext cx="15286038" cy="3417186"/>
          </a:xfrm>
        </p:spPr>
        <p:txBody>
          <a:bodyPr>
            <a:noAutofit/>
          </a:bodyPr>
          <a:lstStyle/>
          <a:p>
            <a:pPr algn="ctr"/>
            <a:r>
              <a:rPr lang="ja-JP" altLang="en-US" sz="44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</a:t>
            </a:r>
            <a:r>
              <a:rPr lang="ja-JP" altLang="en-US" sz="3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脳</a:t>
            </a:r>
            <a:r>
              <a:rPr lang="ja-JP" altLang="en-US" sz="3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過敏症のバイオマーカーとして</a:t>
            </a:r>
            <a:r>
              <a:rPr lang="ja-JP" altLang="en-US" sz="3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のオージオグラム</a:t>
            </a:r>
            <a:r>
              <a:rPr lang="en-US" altLang="ja-JP" sz="3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3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3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3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2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～第二報 ： 追跡調査による治療応答性の検討～</a:t>
            </a:r>
            <a:r>
              <a:rPr lang="en-US" altLang="ja-JP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2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24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明神館クリニック</a:t>
            </a:r>
            <a:r>
              <a:rPr lang="ja-JP" altLang="en-US" sz="2400" baseline="300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</a:t>
            </a:r>
            <a:r>
              <a:rPr lang="ja-JP" altLang="en-US" sz="2400" baseline="30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渋谷長寿健康財団</a:t>
            </a:r>
            <a:r>
              <a:rPr lang="ja-JP" altLang="en-US" sz="2400" baseline="30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２）</a:t>
            </a:r>
            <a:r>
              <a:rPr lang="en-US" altLang="ja-JP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24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大田</a:t>
            </a: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浩右</a:t>
            </a:r>
            <a:r>
              <a:rPr lang="ja-JP" altLang="en-US" sz="2400" baseline="30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１）２）</a:t>
            </a: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大島恵美</a:t>
            </a:r>
            <a:r>
              <a:rPr lang="ja-JP" altLang="en-US" sz="2400" baseline="30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１）</a:t>
            </a: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武内ゆり</a:t>
            </a:r>
            <a:r>
              <a:rPr lang="ja-JP" altLang="en-US" sz="2400" baseline="30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１）</a:t>
            </a: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柳静香</a:t>
            </a:r>
            <a:r>
              <a:rPr lang="ja-JP" altLang="en-US" sz="2400" baseline="30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１）</a:t>
            </a: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24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中川</a:t>
            </a: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多恵子</a:t>
            </a:r>
            <a:r>
              <a:rPr lang="ja-JP" altLang="en-US" sz="2400" baseline="30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１）</a:t>
            </a: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小林奈美</a:t>
            </a:r>
            <a:r>
              <a:rPr lang="ja-JP" altLang="en-US" sz="2800" baseline="30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１）２</a:t>
            </a:r>
            <a:r>
              <a:rPr lang="ja-JP" altLang="en-US" sz="2800" baseline="300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lang="ja-JP" altLang="en-US" sz="4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93" y="27448974"/>
            <a:ext cx="3298721" cy="75949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35" y="3371347"/>
            <a:ext cx="8255552" cy="464374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12" y="11684731"/>
            <a:ext cx="8126981" cy="457142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61" y="27696120"/>
            <a:ext cx="3506225" cy="61943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61" y="13456096"/>
            <a:ext cx="4288450" cy="681695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61" y="20428270"/>
            <a:ext cx="3997175" cy="22531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8308" y="13456096"/>
            <a:ext cx="2952078" cy="352279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8539" y="22783994"/>
            <a:ext cx="8141483" cy="457958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335" y="7004555"/>
            <a:ext cx="8349133" cy="469638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8127" y="5456036"/>
            <a:ext cx="7974259" cy="6053853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0218" y="11995541"/>
            <a:ext cx="7981542" cy="4489618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4850" y="13959131"/>
            <a:ext cx="7435172" cy="7309512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8600" y="17311436"/>
            <a:ext cx="3254512" cy="320411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5700" y="20399871"/>
            <a:ext cx="2764686" cy="2069327"/>
          </a:xfrm>
          <a:prstGeom prst="rect">
            <a:avLst/>
          </a:prstGeom>
        </p:spPr>
      </p:pic>
      <p:sp>
        <p:nvSpPr>
          <p:cNvPr id="52" name="右矢印 51"/>
          <p:cNvSpPr/>
          <p:nvPr/>
        </p:nvSpPr>
        <p:spPr>
          <a:xfrm rot="7037185">
            <a:off x="7194195" y="19815310"/>
            <a:ext cx="503159" cy="354285"/>
          </a:xfrm>
          <a:prstGeom prst="rightArrow">
            <a:avLst/>
          </a:prstGeom>
          <a:solidFill>
            <a:srgbClr val="B311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335" y="22783994"/>
            <a:ext cx="7866650" cy="44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6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1423</TotalTime>
  <Words>0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P丸ゴシック体M</vt:lpstr>
      <vt:lpstr>ＭＳ Ｐゴシック</vt:lpstr>
      <vt:lpstr>メイリオ</vt:lpstr>
      <vt:lpstr>Arial</vt:lpstr>
      <vt:lpstr>Calibri</vt:lpstr>
      <vt:lpstr>Calibri Light</vt:lpstr>
      <vt:lpstr>Century Gothic</vt:lpstr>
      <vt:lpstr>Office テーマ</vt:lpstr>
      <vt:lpstr>　　　脳過敏症のバイオマーカーとしてのオージオグラム 　　～第二報 ： 追跡調査による治療応答性の検討～  　明神館クリニック１）　渋谷長寿健康財団２） 　大田浩右１）２）　大島恵美１）　武内ゆり１）　柳静香１）　中川多恵子１）　小林奈美１）２）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Kobayashi Nami</dc:creator>
  <cp:lastModifiedBy>Kobayashi Nami</cp:lastModifiedBy>
  <cp:revision>43</cp:revision>
  <cp:lastPrinted>2016-11-01T05:23:46Z</cp:lastPrinted>
  <dcterms:created xsi:type="dcterms:W3CDTF">2016-08-16T02:48:26Z</dcterms:created>
  <dcterms:modified xsi:type="dcterms:W3CDTF">2017-10-16T01:54:30Z</dcterms:modified>
</cp:coreProperties>
</file>